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99581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672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974428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40627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03958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5394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2607278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00852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56685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12944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09099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1991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24204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21629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72858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313921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8CB6-1FEB-4870-8E0C-E0A8ECA5862F}" type="datetimeFigureOut">
              <a:rPr lang="es-EC" smtClean="0"/>
              <a:t>22/09/2014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D0EB7D-E3D1-4B03-96D6-6604F248E5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19077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5825202" cy="107023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s-EC" dirty="0" smtClean="0"/>
              <a:t>Introducción </a:t>
            </a:r>
            <a:r>
              <a:rPr lang="es-EC" dirty="0" smtClean="0"/>
              <a:t>a:</a:t>
            </a:r>
            <a:endParaRPr lang="es-EC" dirty="0">
              <a:solidFill>
                <a:srgbClr val="FF0000"/>
              </a:solidFill>
            </a:endParaRPr>
          </a:p>
        </p:txBody>
      </p:sp>
      <p:pic>
        <p:nvPicPr>
          <p:cNvPr id="29698" name="Picture 2" descr="http://www.cringely.com/wp-content/uploads/Word2007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438400" cy="2438400"/>
          </a:xfrm>
          <a:prstGeom prst="rect">
            <a:avLst/>
          </a:prstGeom>
          <a:noFill/>
        </p:spPr>
      </p:pic>
      <p:pic>
        <p:nvPicPr>
          <p:cNvPr id="29702" name="Picture 6" descr="http://1.bp.blogspot.com/-Nb4e7Qy_ph8/Uf0S7eaEKSI/AAAAAAAACfU/LCPAmUSgFgo/s1600/Office2007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729615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447501" cy="1320800"/>
          </a:xfrm>
        </p:spPr>
        <p:txBody>
          <a:bodyPr/>
          <a:lstStyle/>
          <a:p>
            <a:pPr algn="ctr"/>
            <a:r>
              <a:rPr lang="es-EC" dirty="0" smtClean="0"/>
              <a:t>FICHA DE INICIO </a:t>
            </a:r>
            <a:br>
              <a:rPr lang="es-EC" dirty="0" smtClean="0"/>
            </a:br>
            <a:endParaRPr lang="es-EC" dirty="0"/>
          </a:p>
        </p:txBody>
      </p:sp>
      <p:pic>
        <p:nvPicPr>
          <p:cNvPr id="5" name="4 Marcador de contenido" descr="Sin títul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b="21296"/>
          <a:stretch>
            <a:fillRect/>
          </a:stretch>
        </p:blipFill>
        <p:spPr>
          <a:xfrm>
            <a:off x="323528" y="1700808"/>
            <a:ext cx="7488832" cy="11739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71600" y="3645025"/>
            <a:ext cx="6768752" cy="2304256"/>
          </a:xfrm>
        </p:spPr>
        <p:txBody>
          <a:bodyPr/>
          <a:lstStyle/>
          <a:p>
            <a:r>
              <a:rPr lang="es-EC" dirty="0" smtClean="0">
                <a:solidFill>
                  <a:srgbClr val="00B0F0"/>
                </a:solidFill>
              </a:rPr>
              <a:t>Grupo Estilos</a:t>
            </a:r>
          </a:p>
          <a:p>
            <a:pPr>
              <a:buNone/>
            </a:pPr>
            <a:r>
              <a:rPr lang="es-EC" dirty="0" smtClean="0">
                <a:solidFill>
                  <a:srgbClr val="00B0F0"/>
                </a:solidFill>
              </a:rPr>
              <a:t>	</a:t>
            </a:r>
            <a:r>
              <a:rPr lang="es-EC" dirty="0" smtClean="0">
                <a:solidFill>
                  <a:schemeClr val="tx1"/>
                </a:solidFill>
              </a:rPr>
              <a:t>Aplica distintos estilos al texto seleccionado. Con la herramienta cambiar estilos , puede realizar cambios en colores , fuentes , … , de los estilos utilizados en el documento.</a:t>
            </a:r>
            <a:endParaRPr lang="es-EC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FICHA DE INICIO </a:t>
            </a:r>
            <a:br>
              <a:rPr lang="es-EC" dirty="0" smtClean="0"/>
            </a:br>
            <a:endParaRPr lang="es-EC" dirty="0"/>
          </a:p>
        </p:txBody>
      </p:sp>
      <p:pic>
        <p:nvPicPr>
          <p:cNvPr id="5" name="4 Marcador de contenido" descr="Sin título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r="5546" b="15814"/>
          <a:stretch>
            <a:fillRect/>
          </a:stretch>
        </p:blipFill>
        <p:spPr>
          <a:xfrm>
            <a:off x="755576" y="2492896"/>
            <a:ext cx="2160240" cy="1857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35896" y="2060848"/>
            <a:ext cx="3240360" cy="2808312"/>
          </a:xfrm>
        </p:spPr>
        <p:txBody>
          <a:bodyPr/>
          <a:lstStyle/>
          <a:p>
            <a:r>
              <a:rPr lang="es-EC" dirty="0" smtClean="0">
                <a:solidFill>
                  <a:srgbClr val="00B0F0"/>
                </a:solidFill>
              </a:rPr>
              <a:t>Grupo edición</a:t>
            </a:r>
          </a:p>
          <a:p>
            <a:pPr>
              <a:buNone/>
            </a:pPr>
            <a:r>
              <a:rPr lang="es-EC" dirty="0" smtClean="0">
                <a:solidFill>
                  <a:srgbClr val="00B0F0"/>
                </a:solidFill>
              </a:rPr>
              <a:t>	</a:t>
            </a:r>
            <a:r>
              <a:rPr lang="es-EC" dirty="0" smtClean="0">
                <a:solidFill>
                  <a:schemeClr val="tx1"/>
                </a:solidFill>
              </a:rPr>
              <a:t> Contiene los siguientes </a:t>
            </a:r>
            <a:r>
              <a:rPr lang="es-EC" dirty="0" smtClean="0">
                <a:solidFill>
                  <a:schemeClr val="tx1"/>
                </a:solidFill>
              </a:rPr>
              <a:t>   	botones: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Buscar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Reemplazar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Seleccionar</a:t>
            </a:r>
            <a:endParaRPr lang="es-EC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s-EC" dirty="0" smtClean="0"/>
              <a:t> </a:t>
            </a:r>
            <a:r>
              <a:rPr lang="es-EC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404664"/>
            <a:ext cx="6447501" cy="3880773"/>
          </a:xfrm>
        </p:spPr>
        <p:txBody>
          <a:bodyPr>
            <a:normAutofit/>
          </a:bodyPr>
          <a:lstStyle/>
          <a:p>
            <a:r>
              <a:rPr lang="es-EC" sz="2000" dirty="0" smtClean="0"/>
              <a:t>Word es una aplicación de tratamiento de textos, que permite crear documentos incluyendo imágenes , columnas , tablas, dibujos, etc.</a:t>
            </a:r>
            <a:endParaRPr lang="es-EC" sz="2000" dirty="0"/>
          </a:p>
        </p:txBody>
      </p:sp>
      <p:pic>
        <p:nvPicPr>
          <p:cNvPr id="1026" name="Picture 2" descr="http://4.bp.blogspot.com/-_CGkGSvrHQc/Us95RpenwGI/AAAAAAAAAC8/GASEoNIe6IA/s1600/Word-Ap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6010275" cy="601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6447501" cy="1320800"/>
          </a:xfrm>
        </p:spPr>
        <p:txBody>
          <a:bodyPr/>
          <a:lstStyle/>
          <a:p>
            <a:pPr algn="ctr"/>
            <a:r>
              <a:rPr lang="es-EC" dirty="0" smtClean="0"/>
              <a:t>Entorno Grafico Microsoft Word</a:t>
            </a:r>
            <a:endParaRPr lang="es-EC" dirty="0"/>
          </a:p>
        </p:txBody>
      </p:sp>
      <p:pic>
        <p:nvPicPr>
          <p:cNvPr id="4" name="3 Marcador de contenido" descr="les01_image001_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7272808" cy="5589240"/>
          </a:xfrm>
          <a:prstGeom prst="rect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5076056" y="5301208"/>
            <a:ext cx="1872208" cy="360040"/>
          </a:xfrm>
          <a:prstGeom prst="rect">
            <a:avLst/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Zoom</a:t>
            </a:r>
            <a:endParaRPr lang="es-EC" b="1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dirty="0" smtClean="0"/>
              <a:t>Barra de herramientas de acceso rápido</a:t>
            </a:r>
            <a:endParaRPr lang="es-EC" dirty="0"/>
          </a:p>
        </p:txBody>
      </p:sp>
      <p:pic>
        <p:nvPicPr>
          <p:cNvPr id="8" name="7 Marcador de contenido" descr="INICIO WORD 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36912"/>
            <a:ext cx="3138488" cy="2758907"/>
          </a:xfrm>
        </p:spPr>
      </p:pic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3995936" y="2492896"/>
            <a:ext cx="3240360" cy="3240360"/>
          </a:xfrm>
        </p:spPr>
        <p:txBody>
          <a:bodyPr/>
          <a:lstStyle/>
          <a:p>
            <a:r>
              <a:rPr lang="es-EC" dirty="0" smtClean="0"/>
              <a:t>En la parte superior, muestra los iconos de acciones como guardar , deshacer , rehacer.</a:t>
            </a:r>
          </a:p>
          <a:p>
            <a:r>
              <a:rPr lang="es-EC" dirty="0" smtClean="0"/>
              <a:t> Se puede personalizar , para ello, se puede hacer clic en el desplegable que se muestra a la derecha y se seleccionan mas comandos.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0"/>
            <a:ext cx="6447501" cy="908720"/>
          </a:xfrm>
        </p:spPr>
        <p:txBody>
          <a:bodyPr/>
          <a:lstStyle/>
          <a:p>
            <a:pPr algn="ctr"/>
            <a:r>
              <a:rPr lang="es-EC" dirty="0" smtClean="0"/>
              <a:t>Botón de Office</a:t>
            </a:r>
            <a:endParaRPr lang="es-EC" dirty="0"/>
          </a:p>
        </p:txBody>
      </p:sp>
      <p:pic>
        <p:nvPicPr>
          <p:cNvPr id="5" name="4 Marcador de contenido" descr="word0113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052736"/>
            <a:ext cx="4860032" cy="5373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2492896"/>
            <a:ext cx="3138026" cy="1800200"/>
          </a:xfrm>
        </p:spPr>
        <p:txBody>
          <a:bodyPr/>
          <a:lstStyle/>
          <a:p>
            <a:r>
              <a:rPr lang="es-EC" dirty="0" smtClean="0"/>
              <a:t>Contiene los comandos de uso mas frecuente , que tiene que ver con el archivo o opciones de Windows.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447501" cy="731168"/>
          </a:xfrm>
        </p:spPr>
        <p:txBody>
          <a:bodyPr/>
          <a:lstStyle/>
          <a:p>
            <a:pPr algn="ctr"/>
            <a:r>
              <a:rPr lang="es-EC" dirty="0" smtClean="0"/>
              <a:t>La cinta de Opciones</a:t>
            </a:r>
            <a:endParaRPr lang="es-EC" dirty="0"/>
          </a:p>
        </p:txBody>
      </p:sp>
      <p:pic>
        <p:nvPicPr>
          <p:cNvPr id="5" name="4 Marcador de contenido" descr="cinta-de-opciones-de-word-2007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t="21053"/>
          <a:stretch>
            <a:fillRect/>
          </a:stretch>
        </p:blipFill>
        <p:spPr>
          <a:xfrm>
            <a:off x="251520" y="1484784"/>
            <a:ext cx="8568952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1520" y="3861048"/>
            <a:ext cx="7344816" cy="1728192"/>
          </a:xfrm>
        </p:spPr>
        <p:txBody>
          <a:bodyPr/>
          <a:lstStyle/>
          <a:p>
            <a:r>
              <a:rPr lang="es-EC" dirty="0" smtClean="0"/>
              <a:t>Se desglosa en fichas, en las que encontramos botones agrupados en diferentes categorías, equivalentes a los comandos de los menús de versiones anteriores.</a:t>
            </a:r>
          </a:p>
          <a:p>
            <a:r>
              <a:rPr lang="es-EC" dirty="0" smtClean="0"/>
              <a:t>A continuación se describirán las diferentes fichas , grupos y botones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803176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FICHA DE INICIO </a:t>
            </a:r>
            <a:br>
              <a:rPr lang="es-EC" dirty="0" smtClean="0"/>
            </a:br>
            <a:endParaRPr lang="es-EC" dirty="0"/>
          </a:p>
        </p:txBody>
      </p:sp>
      <p:pic>
        <p:nvPicPr>
          <p:cNvPr id="5" name="4 Marcador de contenido" descr="Dibuj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14771" t="23134" r="39342" b="34971"/>
          <a:stretch>
            <a:fillRect/>
          </a:stretch>
        </p:blipFill>
        <p:spPr>
          <a:xfrm>
            <a:off x="323528" y="2636912"/>
            <a:ext cx="3096344" cy="2664296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00B0F0"/>
                </a:solidFill>
              </a:rPr>
              <a:t>G</a:t>
            </a:r>
            <a:r>
              <a:rPr lang="es-EC" dirty="0" smtClean="0">
                <a:solidFill>
                  <a:srgbClr val="00B0F0"/>
                </a:solidFill>
              </a:rPr>
              <a:t>rupo cortapapeles</a:t>
            </a:r>
          </a:p>
          <a:p>
            <a:pPr>
              <a:buNone/>
            </a:pPr>
            <a:r>
              <a:rPr lang="es-EC" dirty="0" smtClean="0">
                <a:solidFill>
                  <a:srgbClr val="00B0F0"/>
                </a:solidFill>
              </a:rPr>
              <a:t>	</a:t>
            </a:r>
            <a:r>
              <a:rPr lang="es-EC" dirty="0" smtClean="0">
                <a:solidFill>
                  <a:schemeClr val="tx1"/>
                </a:solidFill>
              </a:rPr>
              <a:t>Contiene los siguientes botones: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 Pegar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Cortar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Copiar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Copiar Formato</a:t>
            </a:r>
          </a:p>
          <a:p>
            <a:pPr>
              <a:buNone/>
            </a:pPr>
            <a:r>
              <a:rPr lang="es-EC" dirty="0" smtClean="0">
                <a:solidFill>
                  <a:srgbClr val="00B0F0"/>
                </a:solidFill>
              </a:rPr>
              <a:t>	</a:t>
            </a:r>
            <a:endParaRPr lang="es-EC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6447501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FICHA DE INICIO </a:t>
            </a:r>
            <a:br>
              <a:rPr lang="es-EC" dirty="0" smtClean="0"/>
            </a:br>
            <a:endParaRPr lang="es-EC" dirty="0"/>
          </a:p>
        </p:txBody>
      </p:sp>
      <p:pic>
        <p:nvPicPr>
          <p:cNvPr id="5" name="4 Marcador de contenido" descr="fuent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7560" t="12293" r="2533" b="13952"/>
          <a:stretch>
            <a:fillRect/>
          </a:stretch>
        </p:blipFill>
        <p:spPr>
          <a:xfrm>
            <a:off x="2051720" y="908720"/>
            <a:ext cx="4259627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7272808" cy="4032448"/>
          </a:xfrm>
        </p:spPr>
        <p:txBody>
          <a:bodyPr numCol="2">
            <a:normAutofit/>
          </a:bodyPr>
          <a:lstStyle/>
          <a:p>
            <a:r>
              <a:rPr lang="es-EC" dirty="0" smtClean="0">
                <a:solidFill>
                  <a:srgbClr val="00B0F0"/>
                </a:solidFill>
              </a:rPr>
              <a:t>Grupo fuente</a:t>
            </a:r>
          </a:p>
          <a:p>
            <a:pPr>
              <a:buNone/>
            </a:pPr>
            <a:r>
              <a:rPr lang="es-EC" dirty="0" smtClean="0">
                <a:solidFill>
                  <a:schemeClr val="tx1"/>
                </a:solidFill>
              </a:rPr>
              <a:t>	</a:t>
            </a:r>
            <a:r>
              <a:rPr lang="es-EC" sz="1600" dirty="0" smtClean="0">
                <a:solidFill>
                  <a:schemeClr val="tx1"/>
                </a:solidFill>
              </a:rPr>
              <a:t>Contiene </a:t>
            </a:r>
            <a:r>
              <a:rPr lang="es-EC" sz="1600" dirty="0" smtClean="0">
                <a:solidFill>
                  <a:schemeClr val="tx1"/>
                </a:solidFill>
              </a:rPr>
              <a:t>los siguientes botones</a:t>
            </a:r>
            <a:r>
              <a:rPr lang="es-EC" sz="1600" dirty="0" smtClean="0">
                <a:solidFill>
                  <a:schemeClr val="tx1"/>
                </a:solidFill>
              </a:rPr>
              <a:t>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Fuente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Tamaño fuente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Agrandar fuente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 </a:t>
            </a:r>
            <a:r>
              <a:rPr lang="es-EC" sz="1600" dirty="0" smtClean="0">
                <a:solidFill>
                  <a:schemeClr val="tx1"/>
                </a:solidFill>
              </a:rPr>
              <a:t>Encoger </a:t>
            </a:r>
            <a:r>
              <a:rPr lang="es-EC" sz="1600" dirty="0" smtClean="0">
                <a:solidFill>
                  <a:schemeClr val="tx1"/>
                </a:solidFill>
              </a:rPr>
              <a:t>fuente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Negrita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Cursiva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Subrayado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Tachado</a:t>
            </a:r>
          </a:p>
          <a:p>
            <a:pPr marL="1257300" lvl="2" indent="-342900">
              <a:buFont typeface="+mj-lt"/>
              <a:buAutoNum type="arabicPeriod"/>
            </a:pPr>
            <a:endParaRPr lang="es-EC" sz="1600" dirty="0" smtClean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endParaRPr lang="es-EC" sz="1600" dirty="0" smtClean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s-EC" sz="1600" dirty="0" smtClean="0">
                <a:solidFill>
                  <a:schemeClr val="tx1"/>
                </a:solidFill>
              </a:rPr>
              <a:t>Subíndice </a:t>
            </a:r>
            <a:endParaRPr lang="es-EC" dirty="0" smtClean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 Superíndice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Cambiar mayúscula  minúscula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Resaltar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Color fuente</a:t>
            </a:r>
            <a:endParaRPr lang="es-EC" dirty="0" smtClean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endParaRPr lang="es-EC" dirty="0" smtClean="0">
              <a:solidFill>
                <a:schemeClr val="tx1"/>
              </a:solidFill>
            </a:endParaRPr>
          </a:p>
          <a:p>
            <a:pPr marL="1257300" lvl="2" indent="-342900">
              <a:buFont typeface="+mj-lt"/>
              <a:buAutoNum type="arabicPeriod"/>
            </a:pPr>
            <a:endParaRPr lang="es-EC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476672"/>
            <a:ext cx="6447501" cy="875184"/>
          </a:xfrm>
        </p:spPr>
        <p:txBody>
          <a:bodyPr>
            <a:normAutofit fontScale="90000"/>
          </a:bodyPr>
          <a:lstStyle/>
          <a:p>
            <a:pPr algn="ctr"/>
            <a:r>
              <a:rPr lang="es-EC" dirty="0" smtClean="0"/>
              <a:t>FICHA DE INICIO </a:t>
            </a:r>
            <a:br>
              <a:rPr lang="es-EC" dirty="0" smtClean="0"/>
            </a:br>
            <a:endParaRPr lang="es-EC" dirty="0"/>
          </a:p>
        </p:txBody>
      </p:sp>
      <p:pic>
        <p:nvPicPr>
          <p:cNvPr id="5" name="4 Marcador de contenido" descr="image04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340768"/>
            <a:ext cx="3528392" cy="1432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5536" y="3068960"/>
            <a:ext cx="7416824" cy="3600400"/>
          </a:xfrm>
        </p:spPr>
        <p:txBody>
          <a:bodyPr numCol="2">
            <a:noAutofit/>
          </a:bodyPr>
          <a:lstStyle/>
          <a:p>
            <a:r>
              <a:rPr lang="es-EC" sz="1600" dirty="0" smtClean="0">
                <a:solidFill>
                  <a:srgbClr val="00B0F0"/>
                </a:solidFill>
              </a:rPr>
              <a:t>Grupo párrafo</a:t>
            </a:r>
          </a:p>
          <a:p>
            <a:pPr>
              <a:buNone/>
            </a:pPr>
            <a:r>
              <a:rPr lang="es-EC" sz="1600" dirty="0" smtClean="0">
                <a:solidFill>
                  <a:srgbClr val="00B0F0"/>
                </a:solidFill>
              </a:rPr>
              <a:t>	</a:t>
            </a:r>
            <a:r>
              <a:rPr lang="es-EC" sz="1600" dirty="0" smtClean="0">
                <a:solidFill>
                  <a:schemeClr val="tx1"/>
                </a:solidFill>
              </a:rPr>
              <a:t>Contiene </a:t>
            </a:r>
            <a:r>
              <a:rPr lang="es-EC" sz="1600" dirty="0" smtClean="0">
                <a:solidFill>
                  <a:schemeClr val="tx1"/>
                </a:solidFill>
              </a:rPr>
              <a:t>los siguientes botones</a:t>
            </a:r>
            <a:r>
              <a:rPr lang="es-EC" sz="1600" dirty="0" smtClean="0">
                <a:solidFill>
                  <a:schemeClr val="tx1"/>
                </a:solidFill>
              </a:rPr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Viñetas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Numeración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Lista multinivel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Disminuir sangría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Aumentar sangría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Ordenar</a:t>
            </a:r>
          </a:p>
          <a:p>
            <a:pPr marL="800100" lvl="1" indent="-342900">
              <a:buFont typeface="+mj-lt"/>
              <a:buAutoNum type="arabicPeriod"/>
            </a:pPr>
            <a:endParaRPr lang="es-EC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s-EC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s-EC" dirty="0" smtClean="0">
              <a:solidFill>
                <a:schemeClr val="tx1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Mostrar todo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Alinear a la izquierda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Centrar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Alinear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Justificar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Interlineado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Sombreado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C" dirty="0" smtClean="0">
                <a:solidFill>
                  <a:schemeClr val="tx1"/>
                </a:solidFill>
              </a:rPr>
              <a:t>Bordes</a:t>
            </a:r>
            <a:endParaRPr lang="es-EC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9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Tema9</Template>
  <TotalTime>111</TotalTime>
  <Words>171</Words>
  <Application>Microsoft Office PowerPoint</Application>
  <PresentationFormat>Presentación en pantalla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Tema9</vt:lpstr>
      <vt:lpstr>Introducción a:</vt:lpstr>
      <vt:lpstr>Diapositiva 2</vt:lpstr>
      <vt:lpstr>Entorno Grafico Microsoft Word</vt:lpstr>
      <vt:lpstr>Barra de herramientas de acceso rápido</vt:lpstr>
      <vt:lpstr>Botón de Office</vt:lpstr>
      <vt:lpstr>La cinta de Opciones</vt:lpstr>
      <vt:lpstr>FICHA DE INICIO  </vt:lpstr>
      <vt:lpstr>FICHA DE INICIO  </vt:lpstr>
      <vt:lpstr>FICHA DE INICIO  </vt:lpstr>
      <vt:lpstr>FICHA DE INICIO  </vt:lpstr>
      <vt:lpstr>FICHA DE INICIO  </vt:lpstr>
    </vt:vector>
  </TitlesOfParts>
  <Company>XTARTECH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a:</dc:title>
  <dc:creator>Xtr@tech</dc:creator>
  <cp:lastModifiedBy>Xtr@tech</cp:lastModifiedBy>
  <cp:revision>9</cp:revision>
  <dcterms:created xsi:type="dcterms:W3CDTF">2014-09-23T04:18:43Z</dcterms:created>
  <dcterms:modified xsi:type="dcterms:W3CDTF">2014-09-23T06:10:27Z</dcterms:modified>
</cp:coreProperties>
</file>